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24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95182" y="901545"/>
            <a:ext cx="7962085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Developing Read-Only List Reporting Apps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UI Annotation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Metadata Extension</a:t>
            </a:r>
          </a:p>
          <a:p>
            <a:pPr marL="1256923" lvl="2" indent="-342797">
              <a:buFont typeface="Wingdings" panose="05000000000000000000" pitchFamily="2" charset="2"/>
              <a:buChar char="Ø"/>
            </a:pPr>
            <a:r>
              <a:rPr lang="en-US" sz="1999" dirty="0">
                <a:solidFill>
                  <a:schemeClr val="bg1"/>
                </a:solidFill>
              </a:rPr>
              <a:t>Adding Search Capabilities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Local Types/Classes in ABAP with Global Classes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Implementing Class Pool Concept</a:t>
            </a:r>
          </a:p>
        </p:txBody>
      </p:sp>
    </p:spTree>
    <p:extLst>
      <p:ext uri="{BB962C8B-B14F-4D97-AF65-F5344CB8AC3E}">
        <p14:creationId xmlns:p14="http://schemas.microsoft.com/office/powerpoint/2010/main" val="608077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256</Words>
  <Application>Microsoft Office PowerPoint</Application>
  <PresentationFormat>Custom</PresentationFormat>
  <Paragraphs>73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266</cp:revision>
  <dcterms:created xsi:type="dcterms:W3CDTF">2013-09-12T13:05:01Z</dcterms:created>
  <dcterms:modified xsi:type="dcterms:W3CDTF">2021-09-09T16:54:02Z</dcterms:modified>
</cp:coreProperties>
</file>